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56" r:id="rId2"/>
    <p:sldId id="287" r:id="rId3"/>
    <p:sldId id="259" r:id="rId4"/>
    <p:sldId id="260" r:id="rId5"/>
    <p:sldId id="257" r:id="rId6"/>
    <p:sldId id="258" r:id="rId7"/>
    <p:sldId id="261" r:id="rId8"/>
    <p:sldId id="262" r:id="rId9"/>
    <p:sldId id="263" r:id="rId10"/>
    <p:sldId id="295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5" r:id="rId32"/>
    <p:sldId id="286" r:id="rId33"/>
    <p:sldId id="288" r:id="rId34"/>
    <p:sldId id="289" r:id="rId35"/>
    <p:sldId id="284" r:id="rId36"/>
    <p:sldId id="290" r:id="rId37"/>
    <p:sldId id="291" r:id="rId38"/>
    <p:sldId id="293" r:id="rId39"/>
    <p:sldId id="292" r:id="rId40"/>
    <p:sldId id="294" r:id="rId41"/>
  </p:sldIdLst>
  <p:sldSz cx="9144000" cy="6858000" type="screen4x3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386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jpg>
</file>

<file path=ppt/media/image39.jpg>
</file>

<file path=ppt/media/image4.png>
</file>

<file path=ppt/media/image40.jp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 dirty="0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0D2889-885C-44C1-AA61-7A065F075EBF}" type="datetimeFigureOut">
              <a:rPr lang="es-AR" smtClean="0"/>
              <a:t>10/11/2018</a:t>
            </a:fld>
            <a:endParaRPr lang="es-AR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 dirty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8F637-B3D5-4B56-ADF6-98ABB9405A6A}" type="slidenum">
              <a:rPr lang="es-AR" smtClean="0"/>
              <a:t>‹Nº›</a:t>
            </a:fld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984153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8F637-B3D5-4B56-ADF6-98ABB9405A6A}" type="slidenum">
              <a:rPr lang="es-AR" smtClean="0"/>
              <a:t>18</a:t>
            </a:fld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384144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09225-5C46-4BD0-8F3B-2A9F8DF18BB3}" type="datetimeFigureOut">
              <a:rPr lang="es-AR" smtClean="0"/>
              <a:t>10/11/2018</a:t>
            </a:fld>
            <a:endParaRPr lang="es-AR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6294-DA1A-4E6D-82E4-A681AE3D6D59}" type="slidenum">
              <a:rPr lang="es-AR" smtClean="0"/>
              <a:t>‹Nº›</a:t>
            </a:fld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403762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09225-5C46-4BD0-8F3B-2A9F8DF18BB3}" type="datetimeFigureOut">
              <a:rPr lang="es-AR" smtClean="0"/>
              <a:t>10/11/2018</a:t>
            </a:fld>
            <a:endParaRPr lang="es-AR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6294-DA1A-4E6D-82E4-A681AE3D6D59}" type="slidenum">
              <a:rPr lang="es-AR" smtClean="0"/>
              <a:t>‹Nº›</a:t>
            </a:fld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262194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09225-5C46-4BD0-8F3B-2A9F8DF18BB3}" type="datetimeFigureOut">
              <a:rPr lang="es-AR" smtClean="0"/>
              <a:t>10/11/2018</a:t>
            </a:fld>
            <a:endParaRPr lang="es-AR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6294-DA1A-4E6D-82E4-A681AE3D6D59}" type="slidenum">
              <a:rPr lang="es-AR" smtClean="0"/>
              <a:t>‹Nº›</a:t>
            </a:fld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633669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09225-5C46-4BD0-8F3B-2A9F8DF18BB3}" type="datetimeFigureOut">
              <a:rPr lang="es-AR" smtClean="0"/>
              <a:t>10/11/2018</a:t>
            </a:fld>
            <a:endParaRPr lang="es-AR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6294-DA1A-4E6D-82E4-A681AE3D6D59}" type="slidenum">
              <a:rPr lang="es-AR" smtClean="0"/>
              <a:t>‹Nº›</a:t>
            </a:fld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252468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09225-5C46-4BD0-8F3B-2A9F8DF18BB3}" type="datetimeFigureOut">
              <a:rPr lang="es-AR" smtClean="0"/>
              <a:t>10/11/2018</a:t>
            </a:fld>
            <a:endParaRPr lang="es-AR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6294-DA1A-4E6D-82E4-A681AE3D6D59}" type="slidenum">
              <a:rPr lang="es-AR" smtClean="0"/>
              <a:t>‹Nº›</a:t>
            </a:fld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999463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09225-5C46-4BD0-8F3B-2A9F8DF18BB3}" type="datetimeFigureOut">
              <a:rPr lang="es-AR" smtClean="0"/>
              <a:t>10/11/2018</a:t>
            </a:fld>
            <a:endParaRPr lang="es-AR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6294-DA1A-4E6D-82E4-A681AE3D6D59}" type="slidenum">
              <a:rPr lang="es-AR" smtClean="0"/>
              <a:t>‹Nº›</a:t>
            </a:fld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969004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09225-5C46-4BD0-8F3B-2A9F8DF18BB3}" type="datetimeFigureOut">
              <a:rPr lang="es-AR" smtClean="0"/>
              <a:t>10/11/2018</a:t>
            </a:fld>
            <a:endParaRPr lang="es-AR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6294-DA1A-4E6D-82E4-A681AE3D6D59}" type="slidenum">
              <a:rPr lang="es-AR" smtClean="0"/>
              <a:t>‹Nº›</a:t>
            </a:fld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877139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09225-5C46-4BD0-8F3B-2A9F8DF18BB3}" type="datetimeFigureOut">
              <a:rPr lang="es-AR" smtClean="0"/>
              <a:t>10/11/2018</a:t>
            </a:fld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6294-DA1A-4E6D-82E4-A681AE3D6D59}" type="slidenum">
              <a:rPr lang="es-AR" smtClean="0"/>
              <a:t>‹Nº›</a:t>
            </a:fld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4266186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09225-5C46-4BD0-8F3B-2A9F8DF18BB3}" type="datetimeFigureOut">
              <a:rPr lang="es-AR" smtClean="0"/>
              <a:t>10/11/2018</a:t>
            </a:fld>
            <a:endParaRPr lang="es-AR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6294-DA1A-4E6D-82E4-A681AE3D6D59}" type="slidenum">
              <a:rPr lang="es-AR" smtClean="0"/>
              <a:t>‹Nº›</a:t>
            </a:fld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4282937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09225-5C46-4BD0-8F3B-2A9F8DF18BB3}" type="datetimeFigureOut">
              <a:rPr lang="es-AR" smtClean="0"/>
              <a:t>10/11/2018</a:t>
            </a:fld>
            <a:endParaRPr lang="es-AR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6294-DA1A-4E6D-82E4-A681AE3D6D59}" type="slidenum">
              <a:rPr lang="es-AR" smtClean="0"/>
              <a:t>‹Nº›</a:t>
            </a:fld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096414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09225-5C46-4BD0-8F3B-2A9F8DF18BB3}" type="datetimeFigureOut">
              <a:rPr lang="es-AR" smtClean="0"/>
              <a:t>10/11/2018</a:t>
            </a:fld>
            <a:endParaRPr lang="es-AR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6294-DA1A-4E6D-82E4-A681AE3D6D59}" type="slidenum">
              <a:rPr lang="es-AR" smtClean="0"/>
              <a:t>‹Nº›</a:t>
            </a:fld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161247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E09225-5C46-4BD0-8F3B-2A9F8DF18BB3}" type="datetimeFigureOut">
              <a:rPr lang="es-AR" smtClean="0"/>
              <a:t>10/11/2018</a:t>
            </a:fld>
            <a:endParaRPr lang="es-AR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26294-DA1A-4E6D-82E4-A681AE3D6D59}" type="slidenum">
              <a:rPr lang="es-AR" smtClean="0"/>
              <a:t>‹Nº›</a:t>
            </a:fld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623566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bian.org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1907704" y="548680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s-AR" dirty="0" smtClean="0"/>
              <a:t>TP N°2. Facundo Williams</a:t>
            </a:r>
            <a:br>
              <a:rPr lang="es-AR" dirty="0" smtClean="0"/>
            </a:br>
            <a:r>
              <a:rPr lang="es-AR" dirty="0" smtClean="0"/>
              <a:t/>
            </a:r>
            <a:br>
              <a:rPr lang="es-AR" dirty="0" smtClean="0"/>
            </a:br>
            <a:r>
              <a:rPr lang="es-AR" dirty="0" smtClean="0"/>
              <a:t>Instalando el sistema </a:t>
            </a:r>
            <a:r>
              <a:rPr lang="es-AR" dirty="0"/>
              <a:t>o</a:t>
            </a:r>
            <a:r>
              <a:rPr lang="es-AR" dirty="0" smtClean="0"/>
              <a:t>perativo servidor…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003845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83568" y="3356992"/>
            <a:ext cx="7632848" cy="1008112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/>
          <a:p>
            <a:r>
              <a:rPr lang="es-AR" u="sng" dirty="0" smtClean="0"/>
              <a:t>apt-get install apache</a:t>
            </a:r>
            <a:endParaRPr lang="es-AR" u="sng" dirty="0"/>
          </a:p>
        </p:txBody>
      </p:sp>
    </p:spTree>
    <p:extLst>
      <p:ext uri="{BB962C8B-B14F-4D97-AF65-F5344CB8AC3E}">
        <p14:creationId xmlns:p14="http://schemas.microsoft.com/office/powerpoint/2010/main" val="2785464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332656"/>
            <a:ext cx="8136904" cy="1268760"/>
          </a:xfrm>
          <a:pattFill prst="pct50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 fontScale="90000"/>
          </a:bodyPr>
          <a:lstStyle/>
          <a:p>
            <a:r>
              <a:rPr lang="es-AR" dirty="0" smtClean="0">
                <a:solidFill>
                  <a:srgbClr val="FF0000"/>
                </a:solidFill>
              </a:rPr>
              <a:t>Escribir en la terminal: </a:t>
            </a:r>
            <a:r>
              <a:rPr lang="es-AR" u="sng" dirty="0" smtClean="0">
                <a:solidFill>
                  <a:srgbClr val="FF0000"/>
                </a:solidFill>
              </a:rPr>
              <a:t/>
            </a:r>
            <a:br>
              <a:rPr lang="es-AR" u="sng" dirty="0" smtClean="0">
                <a:solidFill>
                  <a:srgbClr val="FF0000"/>
                </a:solidFill>
              </a:rPr>
            </a:br>
            <a:r>
              <a:rPr lang="es-AR" u="sng" dirty="0" smtClean="0">
                <a:solidFill>
                  <a:srgbClr val="FF0000"/>
                </a:solidFill>
              </a:rPr>
              <a:t>Apt-get install postfix</a:t>
            </a:r>
            <a:endParaRPr lang="es-AR" u="sng" dirty="0">
              <a:solidFill>
                <a:srgbClr val="FF0000"/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331640" y="4581128"/>
            <a:ext cx="6552728" cy="648071"/>
          </a:xfrm>
          <a:pattFill prst="pct5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r>
              <a:rPr lang="es-AR" dirty="0" smtClean="0">
                <a:solidFill>
                  <a:srgbClr val="FF0000"/>
                </a:solidFill>
              </a:rPr>
              <a:t>Escoger la opción sitio de internet</a:t>
            </a:r>
            <a:endParaRPr lang="es-A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665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-6752" y="5373216"/>
            <a:ext cx="8229600" cy="4525963"/>
          </a:xfrm>
        </p:spPr>
        <p:txBody>
          <a:bodyPr/>
          <a:lstStyle/>
          <a:p>
            <a:r>
              <a:rPr lang="es-AR" dirty="0" smtClean="0"/>
              <a:t>Elegir un nombre de dominio </a:t>
            </a:r>
          </a:p>
          <a:p>
            <a:r>
              <a:rPr lang="es-AR" dirty="0" smtClean="0"/>
              <a:t>Escribir la parte que iría luego del @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484005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23528" y="548593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s-AR" dirty="0"/>
              <a:t>S</a:t>
            </a:r>
            <a:r>
              <a:rPr lang="es-AR" dirty="0" smtClean="0"/>
              <a:t>e configura PostFix para el servidor Apache modificando el archivo main.cf</a:t>
            </a:r>
            <a:endParaRPr lang="es-AR" dirty="0"/>
          </a:p>
        </p:txBody>
      </p:sp>
      <p:cxnSp>
        <p:nvCxnSpPr>
          <p:cNvPr id="9" name="8 Conector recto de flecha"/>
          <p:cNvCxnSpPr/>
          <p:nvPr/>
        </p:nvCxnSpPr>
        <p:spPr>
          <a:xfrm>
            <a:off x="971600" y="3284984"/>
            <a:ext cx="360040" cy="194421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10 Conector recto"/>
          <p:cNvCxnSpPr/>
          <p:nvPr/>
        </p:nvCxnSpPr>
        <p:spPr>
          <a:xfrm flipH="1">
            <a:off x="1151620" y="5445224"/>
            <a:ext cx="4788532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2935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539552" y="5373216"/>
            <a:ext cx="8229600" cy="4525963"/>
          </a:xfrm>
        </p:spPr>
        <p:txBody>
          <a:bodyPr/>
          <a:lstStyle/>
          <a:p>
            <a:r>
              <a:rPr lang="es-AR" dirty="0" smtClean="0"/>
              <a:t>Se asigna el protocolo ipv4</a:t>
            </a:r>
          </a:p>
          <a:p>
            <a:r>
              <a:rPr lang="es-AR" dirty="0" smtClean="0"/>
              <a:t>Se agrega el directorio para los e-mails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899843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07504" y="5445224"/>
            <a:ext cx="8208912" cy="1196752"/>
          </a:xfrm>
        </p:spPr>
        <p:txBody>
          <a:bodyPr>
            <a:normAutofit fontScale="90000"/>
          </a:bodyPr>
          <a:lstStyle/>
          <a:p>
            <a:r>
              <a:rPr lang="es-AR" u="sng" dirty="0" smtClean="0"/>
              <a:t>apt-get install courier-pop courier-imap</a:t>
            </a:r>
            <a:endParaRPr lang="es-AR" u="sng" dirty="0"/>
          </a:p>
        </p:txBody>
      </p:sp>
    </p:spTree>
    <p:extLst>
      <p:ext uri="{BB962C8B-B14F-4D97-AF65-F5344CB8AC3E}">
        <p14:creationId xmlns:p14="http://schemas.microsoft.com/office/powerpoint/2010/main" val="2200839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23528" y="5589240"/>
            <a:ext cx="8229600" cy="1184995"/>
          </a:xfrm>
        </p:spPr>
        <p:txBody>
          <a:bodyPr/>
          <a:lstStyle/>
          <a:p>
            <a:r>
              <a:rPr lang="es-AR" dirty="0" smtClean="0"/>
              <a:t>Luego de instalarse  el programa genera una clave publica y se firman los certificados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007643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67544" y="3140968"/>
            <a:ext cx="8676456" cy="2376264"/>
          </a:xfr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r>
              <a:rPr lang="es-AR" dirty="0" smtClean="0">
                <a:solidFill>
                  <a:srgbClr val="FF0000"/>
                </a:solidFill>
              </a:rPr>
              <a:t>AL intentar instalar Squirrelmail es probable que no se encuentre en los repositorios oficiales, por lo que se agregarán repositorios a la instalación.</a:t>
            </a:r>
            <a:endParaRPr lang="es-AR" dirty="0">
              <a:solidFill>
                <a:srgbClr val="FF0000"/>
              </a:solidFill>
            </a:endParaRPr>
          </a:p>
        </p:txBody>
      </p:sp>
      <p:cxnSp>
        <p:nvCxnSpPr>
          <p:cNvPr id="5" name="4 Conector angular"/>
          <p:cNvCxnSpPr/>
          <p:nvPr/>
        </p:nvCxnSpPr>
        <p:spPr>
          <a:xfrm rot="10800000">
            <a:off x="5652120" y="2276872"/>
            <a:ext cx="1368152" cy="864096"/>
          </a:xfrm>
          <a:prstGeom prst="bentConnector3">
            <a:avLst>
              <a:gd name="adj1" fmla="val 49002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3829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259632" y="2924944"/>
            <a:ext cx="7884368" cy="2880320"/>
          </a:xfr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r>
              <a:rPr lang="es-AR" dirty="0" smtClean="0"/>
              <a:t>Para agregar repositorios a la instalación modificamos el siguiente archivo de configuración.</a:t>
            </a:r>
            <a:endParaRPr lang="es-AR" dirty="0"/>
          </a:p>
        </p:txBody>
      </p:sp>
      <p:cxnSp>
        <p:nvCxnSpPr>
          <p:cNvPr id="5" name="4 Conector angular"/>
          <p:cNvCxnSpPr/>
          <p:nvPr/>
        </p:nvCxnSpPr>
        <p:spPr>
          <a:xfrm rot="10800000">
            <a:off x="6012160" y="2492896"/>
            <a:ext cx="1080120" cy="504056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065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67544" y="5445224"/>
            <a:ext cx="6840760" cy="864096"/>
          </a:xfrm>
          <a:pattFill prst="pct7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r>
              <a:rPr lang="es-AR" dirty="0" smtClean="0">
                <a:solidFill>
                  <a:srgbClr val="FF0000"/>
                </a:solidFill>
              </a:rPr>
              <a:t>Se agregan los repositorios de Jessie</a:t>
            </a:r>
            <a:endParaRPr lang="es-AR" dirty="0">
              <a:solidFill>
                <a:srgbClr val="FF0000"/>
              </a:solidFill>
            </a:endParaRPr>
          </a:p>
        </p:txBody>
      </p:sp>
      <p:cxnSp>
        <p:nvCxnSpPr>
          <p:cNvPr id="9" name="8 Conector angular"/>
          <p:cNvCxnSpPr/>
          <p:nvPr/>
        </p:nvCxnSpPr>
        <p:spPr>
          <a:xfrm rot="16200000" flipV="1">
            <a:off x="5796136" y="4293096"/>
            <a:ext cx="1584176" cy="1008112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9 Rectángulo redondeado"/>
          <p:cNvSpPr/>
          <p:nvPr/>
        </p:nvSpPr>
        <p:spPr>
          <a:xfrm>
            <a:off x="1115616" y="2780928"/>
            <a:ext cx="6336704" cy="122413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718948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404664"/>
            <a:ext cx="8496944" cy="1008112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 fontScale="90000"/>
          </a:bodyPr>
          <a:lstStyle/>
          <a:p>
            <a:r>
              <a:rPr lang="es-AR" dirty="0" smtClean="0">
                <a:solidFill>
                  <a:srgbClr val="FF0000"/>
                </a:solidFill>
              </a:rPr>
              <a:t>Maquina virtual corriendo en s.o Windows 7</a:t>
            </a:r>
            <a:endParaRPr lang="es-A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3313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220134"/>
            <a:ext cx="6336704" cy="576063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s-AR" dirty="0">
                <a:solidFill>
                  <a:srgbClr val="FF0000"/>
                </a:solidFill>
              </a:rPr>
              <a:t>¡</a:t>
            </a:r>
            <a:r>
              <a:rPr lang="es-AR" dirty="0" smtClean="0">
                <a:solidFill>
                  <a:srgbClr val="FF0000"/>
                </a:solidFill>
              </a:rPr>
              <a:t>Ya se puede instalar Squirrelmail!</a:t>
            </a:r>
            <a:endParaRPr lang="es-AR" dirty="0">
              <a:solidFill>
                <a:srgbClr val="FF0000"/>
              </a:solidFill>
            </a:endParaRPr>
          </a:p>
        </p:txBody>
      </p:sp>
      <p:pic>
        <p:nvPicPr>
          <p:cNvPr id="3074" name="Picture 2" descr="Resultado de imagen para squirrelmai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3" y="422286"/>
            <a:ext cx="3275857" cy="944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6059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 fontScale="90000"/>
          </a:bodyPr>
          <a:lstStyle/>
          <a:p>
            <a:r>
              <a:rPr lang="es-AR" dirty="0" smtClean="0"/>
              <a:t>Usando </a:t>
            </a:r>
            <a:r>
              <a:rPr lang="es-AR" u="sng" dirty="0" smtClean="0"/>
              <a:t>Squirrelmail configure</a:t>
            </a:r>
            <a:endParaRPr lang="es-AR" u="sng" dirty="0"/>
          </a:p>
        </p:txBody>
      </p:sp>
      <p:sp>
        <p:nvSpPr>
          <p:cNvPr id="4" name="3 Marcador de contenido"/>
          <p:cNvSpPr>
            <a:spLocks noGrp="1"/>
          </p:cNvSpPr>
          <p:nvPr>
            <p:ph idx="1"/>
          </p:nvPr>
        </p:nvSpPr>
        <p:spPr>
          <a:xfrm>
            <a:off x="395536" y="5370575"/>
            <a:ext cx="8229600" cy="1473027"/>
          </a:xfrm>
        </p:spPr>
        <p:txBody>
          <a:bodyPr/>
          <a:lstStyle/>
          <a:p>
            <a:r>
              <a:rPr lang="es-AR" dirty="0" smtClean="0"/>
              <a:t>Ingresando D se aplica la configuración pre-definida para el servidor IMAP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143084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23528" y="5301208"/>
            <a:ext cx="8229600" cy="1329011"/>
          </a:xfr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r>
              <a:rPr lang="es-AR" dirty="0" smtClean="0">
                <a:solidFill>
                  <a:srgbClr val="FF0000"/>
                </a:solidFill>
              </a:rPr>
              <a:t>Se selección la configuración pre-definida para el servidor IMAP DOVECOT</a:t>
            </a:r>
            <a:endParaRPr lang="es-AR" dirty="0">
              <a:solidFill>
                <a:srgbClr val="FF0000"/>
              </a:solidFill>
            </a:endParaRPr>
          </a:p>
        </p:txBody>
      </p:sp>
      <p:cxnSp>
        <p:nvCxnSpPr>
          <p:cNvPr id="11" name="10 Conector angular"/>
          <p:cNvCxnSpPr/>
          <p:nvPr/>
        </p:nvCxnSpPr>
        <p:spPr>
          <a:xfrm rot="5400000" flipH="1" flipV="1">
            <a:off x="-730060" y="2951476"/>
            <a:ext cx="3547336" cy="1296144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5438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79512" y="4365104"/>
            <a:ext cx="7848872" cy="1152128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/>
          <a:p>
            <a:r>
              <a:rPr lang="es-AR" dirty="0" smtClean="0">
                <a:solidFill>
                  <a:srgbClr val="FF0000"/>
                </a:solidFill>
              </a:rPr>
              <a:t>En Menú Principal, mediante opción 2 modificamos el dominio del servidor</a:t>
            </a:r>
            <a:endParaRPr lang="es-AR" dirty="0">
              <a:solidFill>
                <a:srgbClr val="FF0000"/>
              </a:solidFill>
            </a:endParaRPr>
          </a:p>
        </p:txBody>
      </p:sp>
      <p:cxnSp>
        <p:nvCxnSpPr>
          <p:cNvPr id="9" name="8 Conector recto de flecha"/>
          <p:cNvCxnSpPr/>
          <p:nvPr/>
        </p:nvCxnSpPr>
        <p:spPr>
          <a:xfrm flipV="1">
            <a:off x="251520" y="1988840"/>
            <a:ext cx="1008112" cy="237626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6782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5301208"/>
            <a:ext cx="8409112" cy="4597971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r>
              <a:rPr lang="es-AR" dirty="0" smtClean="0"/>
              <a:t>Para acceder a nuestro servidor se ingresa en el navegador la ip (también se puede usar localhost)</a:t>
            </a:r>
            <a:endParaRPr lang="es-AR" dirty="0"/>
          </a:p>
        </p:txBody>
      </p:sp>
      <p:cxnSp>
        <p:nvCxnSpPr>
          <p:cNvPr id="6" name="5 Conector angular"/>
          <p:cNvCxnSpPr/>
          <p:nvPr/>
        </p:nvCxnSpPr>
        <p:spPr>
          <a:xfrm rot="16200000" flipV="1">
            <a:off x="5220072" y="2852936"/>
            <a:ext cx="3240360" cy="1800200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2936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2 Marcador de contenido"/>
          <p:cNvSpPr>
            <a:spLocks noGrp="1"/>
          </p:cNvSpPr>
          <p:nvPr>
            <p:ph type="title"/>
          </p:nvPr>
        </p:nvSpPr>
        <p:spPr>
          <a:xfrm>
            <a:off x="539552" y="5715000"/>
            <a:ext cx="8229600" cy="1143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r>
              <a:rPr lang="es-AR" dirty="0" smtClean="0">
                <a:solidFill>
                  <a:srgbClr val="FF0000"/>
                </a:solidFill>
              </a:rPr>
              <a:t>Instalación correcta.</a:t>
            </a:r>
            <a:endParaRPr lang="es-A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6428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51520" y="2708920"/>
            <a:ext cx="8229600" cy="4525963"/>
          </a:xfrm>
        </p:spPr>
        <p:txBody>
          <a:bodyPr/>
          <a:lstStyle/>
          <a:p>
            <a:r>
              <a:rPr lang="es-AR" dirty="0" smtClean="0">
                <a:solidFill>
                  <a:srgbClr val="FF0000"/>
                </a:solidFill>
              </a:rPr>
              <a:t>Al ingresar /webmail seguido de la dirección ip se producirá un error hasta no haber configurado la dirección webmail</a:t>
            </a:r>
          </a:p>
        </p:txBody>
      </p:sp>
    </p:spTree>
    <p:extLst>
      <p:ext uri="{BB962C8B-B14F-4D97-AF65-F5344CB8AC3E}">
        <p14:creationId xmlns:p14="http://schemas.microsoft.com/office/powerpoint/2010/main" val="2575527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259632" y="2060849"/>
            <a:ext cx="7704856" cy="4392488"/>
          </a:xfrm>
        </p:spPr>
        <p:txBody>
          <a:bodyPr/>
          <a:lstStyle/>
          <a:p>
            <a:r>
              <a:rPr lang="es-AR" dirty="0" smtClean="0">
                <a:solidFill>
                  <a:srgbClr val="FF0000"/>
                </a:solidFill>
              </a:rPr>
              <a:t>Se crea un enlace dentro de la carpeta del servidor Apache, apuntando a la carpeta de SquirrelMail</a:t>
            </a:r>
          </a:p>
          <a:p>
            <a:r>
              <a:rPr lang="es-AR" dirty="0" smtClean="0">
                <a:solidFill>
                  <a:srgbClr val="FF0000"/>
                </a:solidFill>
              </a:rPr>
              <a:t>Luego se modifica el archivo de configuración de los sitios disponibles del servidor</a:t>
            </a:r>
            <a:endParaRPr lang="es-A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8855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887498" y="4221088"/>
            <a:ext cx="8229600" cy="1617043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r>
              <a:rPr lang="es-AR" dirty="0" smtClean="0">
                <a:solidFill>
                  <a:srgbClr val="FF0000"/>
                </a:solidFill>
              </a:rPr>
              <a:t>Se borra la carpeta HTML de la dirección para que quede de la siguiente forma. Esto cambia la raíz del servidor</a:t>
            </a:r>
            <a:endParaRPr lang="es-AR" dirty="0">
              <a:solidFill>
                <a:srgbClr val="FF0000"/>
              </a:solidFill>
            </a:endParaRPr>
          </a:p>
        </p:txBody>
      </p:sp>
      <p:cxnSp>
        <p:nvCxnSpPr>
          <p:cNvPr id="5" name="4 Conector angular"/>
          <p:cNvCxnSpPr/>
          <p:nvPr/>
        </p:nvCxnSpPr>
        <p:spPr>
          <a:xfrm rot="5400000" flipH="1" flipV="1">
            <a:off x="1043608" y="3284984"/>
            <a:ext cx="1152128" cy="1008112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337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691680" y="1700808"/>
            <a:ext cx="7200800" cy="4525963"/>
          </a:xfrm>
        </p:spPr>
        <p:txBody>
          <a:bodyPr/>
          <a:lstStyle/>
          <a:p>
            <a:r>
              <a:rPr lang="es-AR" dirty="0" smtClean="0">
                <a:solidFill>
                  <a:srgbClr val="FF0000"/>
                </a:solidFill>
              </a:rPr>
              <a:t>Hay que reiniciar el servidor para aplicar los cambios</a:t>
            </a:r>
            <a:endParaRPr lang="es-A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5844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-12343" y="4509120"/>
            <a:ext cx="6588224" cy="2376176"/>
          </a:xfrm>
          <a:pattFill prst="pct2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 fontScale="92500" lnSpcReduction="10000"/>
          </a:bodyPr>
          <a:lstStyle/>
          <a:p>
            <a:r>
              <a:rPr lang="es-AR" dirty="0" smtClean="0">
                <a:solidFill>
                  <a:srgbClr val="FF0000"/>
                </a:solidFill>
              </a:rPr>
              <a:t>En </a:t>
            </a:r>
            <a:r>
              <a:rPr lang="es-AR" dirty="0">
                <a:solidFill>
                  <a:srgbClr val="FF0000"/>
                </a:solidFill>
              </a:rPr>
              <a:t>V</a:t>
            </a:r>
            <a:r>
              <a:rPr lang="es-AR" dirty="0" smtClean="0">
                <a:solidFill>
                  <a:srgbClr val="FF0000"/>
                </a:solidFill>
              </a:rPr>
              <a:t>irtual Box se carga la imagen ISO descargada de </a:t>
            </a:r>
            <a:r>
              <a:rPr lang="es-AR" dirty="0" smtClean="0">
                <a:solidFill>
                  <a:srgbClr val="FF0000"/>
                </a:solidFill>
                <a:hlinkClick r:id="rId3"/>
              </a:rPr>
              <a:t>www.debian.org</a:t>
            </a:r>
            <a:r>
              <a:rPr lang="es-AR" dirty="0" smtClean="0">
                <a:solidFill>
                  <a:srgbClr val="FF0000"/>
                </a:solidFill>
              </a:rPr>
              <a:t>  y seleccionamos tipo: Linux , versión: Debian(dependiendo de la arquitectura del procesador)</a:t>
            </a:r>
            <a:endParaRPr lang="es-AR" dirty="0">
              <a:solidFill>
                <a:srgbClr val="FF0000"/>
              </a:solidFill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0" y="260648"/>
            <a:ext cx="9144000" cy="584775"/>
          </a:xfrm>
          <a:prstGeom prst="rect">
            <a:avLst/>
          </a:prstGeom>
          <a:gradFill>
            <a:gsLst>
              <a:gs pos="0">
                <a:srgbClr val="000082"/>
              </a:gs>
              <a:gs pos="30000">
                <a:srgbClr val="66008F"/>
              </a:gs>
              <a:gs pos="64999">
                <a:srgbClr val="BA0066"/>
              </a:gs>
              <a:gs pos="89999">
                <a:srgbClr val="FF0000"/>
              </a:gs>
              <a:gs pos="100000">
                <a:srgbClr val="FF8200"/>
              </a:gs>
            </a:gsLst>
            <a:lin ang="5400000" scaled="0"/>
          </a:gradFill>
        </p:spPr>
        <p:txBody>
          <a:bodyPr wrap="square" rtlCol="0">
            <a:spAutoFit/>
          </a:bodyPr>
          <a:lstStyle/>
          <a:p>
            <a:r>
              <a:rPr lang="es-AR" sz="3200" dirty="0" smtClean="0"/>
              <a:t>Parte I:  Instalando el sistema operativo servidor</a:t>
            </a:r>
            <a:endParaRPr lang="es-AR" sz="3200" dirty="0"/>
          </a:p>
        </p:txBody>
      </p:sp>
    </p:spTree>
    <p:extLst>
      <p:ext uri="{BB962C8B-B14F-4D97-AF65-F5344CB8AC3E}">
        <p14:creationId xmlns:p14="http://schemas.microsoft.com/office/powerpoint/2010/main" val="2240540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4293097"/>
            <a:ext cx="8229600" cy="1368152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r>
              <a:rPr lang="es-AR" dirty="0" smtClean="0">
                <a:solidFill>
                  <a:srgbClr val="FF0000"/>
                </a:solidFill>
              </a:rPr>
              <a:t>Ahora se carga correctamente la pagina del Web Mail</a:t>
            </a:r>
            <a:endParaRPr lang="es-A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477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11560" y="4077073"/>
            <a:ext cx="8532440" cy="1008111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 lnSpcReduction="10000"/>
          </a:bodyPr>
          <a:lstStyle/>
          <a:p>
            <a:r>
              <a:rPr lang="es-AR" dirty="0" smtClean="0">
                <a:solidFill>
                  <a:srgbClr val="FF0000"/>
                </a:solidFill>
              </a:rPr>
              <a:t>Se agrega un nuevo usuario para probar que el servidor de correo funciona</a:t>
            </a:r>
            <a:endParaRPr lang="es-A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58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67544" y="4642812"/>
            <a:ext cx="8229600" cy="218884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r>
              <a:rPr lang="es-AR" dirty="0" smtClean="0">
                <a:solidFill>
                  <a:srgbClr val="FF0000"/>
                </a:solidFill>
              </a:rPr>
              <a:t>Instalación de la aplicación «MailUtils» para enviar mails por consola</a:t>
            </a:r>
          </a:p>
          <a:p>
            <a:r>
              <a:rPr lang="es-AR" dirty="0" smtClean="0">
                <a:solidFill>
                  <a:srgbClr val="FF0000"/>
                </a:solidFill>
              </a:rPr>
              <a:t>Al enviar un mail por consola, con la configuración actual, se da de alta el usuario.</a:t>
            </a:r>
            <a:endParaRPr lang="es-A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8804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835696" y="2348880"/>
            <a:ext cx="3744416" cy="1456055"/>
          </a:xfrm>
          <a:noFill/>
        </p:spPr>
        <p:txBody>
          <a:bodyPr/>
          <a:lstStyle/>
          <a:p>
            <a:r>
              <a:rPr lang="es-AR" dirty="0" smtClean="0">
                <a:solidFill>
                  <a:srgbClr val="FF0000"/>
                </a:solidFill>
              </a:rPr>
              <a:t>Se envía el mail</a:t>
            </a:r>
            <a:endParaRPr lang="es-A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0863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79512" y="5345832"/>
            <a:ext cx="8363272" cy="1512168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r>
              <a:rPr lang="es-AR" dirty="0" smtClean="0">
                <a:solidFill>
                  <a:srgbClr val="FF0000"/>
                </a:solidFill>
              </a:rPr>
              <a:t>Al iniciar sesión con el usuario Stalligs se puede ver que recibió el correo</a:t>
            </a:r>
            <a:endParaRPr lang="es-A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9450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986268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5157192"/>
            <a:ext cx="8507288" cy="1329011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 fontScale="92500" lnSpcReduction="10000"/>
          </a:bodyPr>
          <a:lstStyle/>
          <a:p>
            <a:r>
              <a:rPr lang="es-AR" dirty="0" smtClean="0">
                <a:solidFill>
                  <a:srgbClr val="FF0000"/>
                </a:solidFill>
              </a:rPr>
              <a:t>Se conectan las maquinas mediante «Adaptador de solo-Anfitrión» para poder acceder al servidor Web Mail desde el cliente Windows7.</a:t>
            </a:r>
            <a:endParaRPr lang="es-A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1341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4169" y="4509120"/>
            <a:ext cx="8229600" cy="1143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r>
              <a:rPr lang="es-AR" dirty="0" smtClean="0">
                <a:solidFill>
                  <a:srgbClr val="FF0000"/>
                </a:solidFill>
              </a:rPr>
              <a:t>Conexión Exitosa!!</a:t>
            </a:r>
            <a:endParaRPr lang="es-A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416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4509121"/>
            <a:ext cx="8686800" cy="1224136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 fontScale="85000" lnSpcReduction="10000"/>
          </a:bodyPr>
          <a:lstStyle/>
          <a:p>
            <a:r>
              <a:rPr lang="es-AR" dirty="0" smtClean="0">
                <a:solidFill>
                  <a:srgbClr val="FF0000"/>
                </a:solidFill>
              </a:rPr>
              <a:t>Ingresar la dirección de la PC servidor en el navegador de la PC cliente para poder utilizar el servidor de correo y enviar, recibir y modificar correos.</a:t>
            </a:r>
            <a:endParaRPr lang="es-A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208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870" y="3861049"/>
            <a:ext cx="8136530" cy="2016223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r>
              <a:rPr lang="es-AR" dirty="0" smtClean="0">
                <a:solidFill>
                  <a:srgbClr val="FF0000"/>
                </a:solidFill>
              </a:rPr>
              <a:t>Esta conexión, entre otras cosas, nos permite  también compartir archivos entre los diferentes sistemas operativos.</a:t>
            </a:r>
            <a:endParaRPr lang="es-A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5605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123728" y="1916833"/>
            <a:ext cx="7020272" cy="1800200"/>
          </a:xfrm>
          <a:pattFill prst="pct50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 fontScale="92500" lnSpcReduction="10000"/>
          </a:bodyPr>
          <a:lstStyle/>
          <a:p>
            <a:r>
              <a:rPr lang="es-AR" dirty="0" smtClean="0">
                <a:solidFill>
                  <a:srgbClr val="FF0000"/>
                </a:solidFill>
              </a:rPr>
              <a:t>Una vez configurada la maquina virtual(usar configuración por defecto) se inicia y se carga con el archivo iso</a:t>
            </a:r>
            <a:r>
              <a:rPr lang="es-AR" dirty="0">
                <a:solidFill>
                  <a:srgbClr val="FF0000"/>
                </a:solidFill>
              </a:rPr>
              <a:t> </a:t>
            </a:r>
            <a:r>
              <a:rPr lang="es-AR" dirty="0" smtClean="0">
                <a:solidFill>
                  <a:srgbClr val="FF0000"/>
                </a:solidFill>
              </a:rPr>
              <a:t>de la distribución Debian</a:t>
            </a:r>
            <a:endParaRPr lang="es-A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7843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Fin de la presentación 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AR" dirty="0" smtClean="0">
                <a:solidFill>
                  <a:srgbClr val="FF0000"/>
                </a:solidFill>
              </a:rPr>
              <a:t>Muchas Gracias</a:t>
            </a:r>
          </a:p>
          <a:p>
            <a:pPr marL="0" indent="0">
              <a:buNone/>
            </a:pPr>
            <a:endParaRPr lang="es-AR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s-AR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s-AR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s-AR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s-AR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s-AR" dirty="0">
              <a:solidFill>
                <a:srgbClr val="FF0000"/>
              </a:solidFill>
            </a:endParaRPr>
          </a:p>
          <a:p>
            <a:pPr marL="0" indent="0" algn="r">
              <a:buNone/>
            </a:pPr>
            <a:r>
              <a:rPr lang="es-AR" dirty="0" smtClean="0">
                <a:solidFill>
                  <a:srgbClr val="FF0000"/>
                </a:solidFill>
              </a:rPr>
              <a:t>Atte. Facundo Williams</a:t>
            </a:r>
          </a:p>
          <a:p>
            <a:pPr marL="0" indent="0" algn="r">
              <a:buNone/>
            </a:pPr>
            <a:r>
              <a:rPr lang="es-AR" dirty="0" smtClean="0">
                <a:solidFill>
                  <a:srgbClr val="FF0000"/>
                </a:solidFill>
              </a:rPr>
              <a:t>Universidad Nacional de Luján.</a:t>
            </a:r>
            <a:endParaRPr lang="es-AR" dirty="0">
              <a:solidFill>
                <a:srgbClr val="FF0000"/>
              </a:solidFill>
            </a:endParaRPr>
          </a:p>
        </p:txBody>
      </p:sp>
      <p:sp>
        <p:nvSpPr>
          <p:cNvPr id="4" name="AutoShape 2" descr="Resultado de imagen para unlu"/>
          <p:cNvSpPr>
            <a:spLocks noChangeAspect="1" noChangeArrowheads="1"/>
          </p:cNvSpPr>
          <p:nvPr/>
        </p:nvSpPr>
        <p:spPr bwMode="auto">
          <a:xfrm>
            <a:off x="155575" y="-1630363"/>
            <a:ext cx="3400425" cy="340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 dirty="0"/>
          </a:p>
        </p:txBody>
      </p:sp>
      <p:pic>
        <p:nvPicPr>
          <p:cNvPr id="4100" name="Picture 4" descr="Resultado de imagen para unl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1196752"/>
            <a:ext cx="3400425" cy="340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450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907704" y="1916832"/>
            <a:ext cx="8229600" cy="4525963"/>
          </a:xfrm>
        </p:spPr>
        <p:txBody>
          <a:bodyPr/>
          <a:lstStyle/>
          <a:p>
            <a:r>
              <a:rPr lang="es-AR" dirty="0" smtClean="0">
                <a:solidFill>
                  <a:srgbClr val="FF0000"/>
                </a:solidFill>
              </a:rPr>
              <a:t>Seleccionar el teclado apropiado correspondiente al teclado físico</a:t>
            </a:r>
          </a:p>
          <a:p>
            <a:pPr marL="0" indent="0">
              <a:buNone/>
            </a:pPr>
            <a:endParaRPr lang="es-AR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s-AR" dirty="0" smtClean="0">
              <a:solidFill>
                <a:srgbClr val="FF0000"/>
              </a:solidFill>
            </a:endParaRPr>
          </a:p>
          <a:p>
            <a:r>
              <a:rPr lang="es-AR" dirty="0" smtClean="0">
                <a:solidFill>
                  <a:srgbClr val="FF0000"/>
                </a:solidFill>
              </a:rPr>
              <a:t>Se recomienda elegir un nombre de </a:t>
            </a:r>
          </a:p>
          <a:p>
            <a:pPr marL="0" indent="0">
              <a:buNone/>
            </a:pPr>
            <a:r>
              <a:rPr lang="es-AR" dirty="0" smtClean="0">
                <a:solidFill>
                  <a:srgbClr val="FF0000"/>
                </a:solidFill>
              </a:rPr>
              <a:t>usuario en minúsculas y una contraseña </a:t>
            </a:r>
          </a:p>
          <a:p>
            <a:pPr marL="0" indent="0">
              <a:buNone/>
            </a:pPr>
            <a:r>
              <a:rPr lang="es-AR" dirty="0" smtClean="0">
                <a:solidFill>
                  <a:srgbClr val="FF0000"/>
                </a:solidFill>
              </a:rPr>
              <a:t>fácil de recordar para seguir el tutorial</a:t>
            </a:r>
            <a:endParaRPr lang="es-A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507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755576" y="3717032"/>
            <a:ext cx="8229600" cy="4525963"/>
          </a:xfrm>
        </p:spPr>
        <p:txBody>
          <a:bodyPr/>
          <a:lstStyle/>
          <a:p>
            <a:r>
              <a:rPr lang="es-AR" dirty="0" smtClean="0">
                <a:solidFill>
                  <a:srgbClr val="FF0000"/>
                </a:solidFill>
              </a:rPr>
              <a:t>Utilizaremos particionamiento guiado para una instalación rápida</a:t>
            </a:r>
            <a:endParaRPr lang="es-A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0451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51520" y="3861048"/>
            <a:ext cx="8229600" cy="4525963"/>
          </a:xfrm>
        </p:spPr>
        <p:txBody>
          <a:bodyPr/>
          <a:lstStyle/>
          <a:p>
            <a:r>
              <a:rPr lang="es-AR" dirty="0" smtClean="0">
                <a:solidFill>
                  <a:srgbClr val="FF0000"/>
                </a:solidFill>
              </a:rPr>
              <a:t>Elegir el servidor de repositorios para descargar controladores y software necesario para el trabajo. (más adelante  en la ppt se agregaran repositorios a la instalación).</a:t>
            </a:r>
            <a:endParaRPr lang="es-A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8692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763688" y="2492896"/>
            <a:ext cx="8229600" cy="4525963"/>
          </a:xfrm>
        </p:spPr>
        <p:txBody>
          <a:bodyPr/>
          <a:lstStyle/>
          <a:p>
            <a:r>
              <a:rPr lang="es-AR" dirty="0" smtClean="0">
                <a:solidFill>
                  <a:srgbClr val="FF0000"/>
                </a:solidFill>
              </a:rPr>
              <a:t>Marcar la opción «web server»!</a:t>
            </a:r>
          </a:p>
          <a:p>
            <a:r>
              <a:rPr lang="es-AR" dirty="0" smtClean="0">
                <a:solidFill>
                  <a:srgbClr val="FF0000"/>
                </a:solidFill>
              </a:rPr>
              <a:t>Elegir el entorno grafico de preferencia</a:t>
            </a:r>
            <a:endParaRPr lang="es-A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8136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>
                <a:solidFill>
                  <a:schemeClr val="bg1"/>
                </a:solidFill>
              </a:rPr>
              <a:t>Una vez instalado el S.O</a:t>
            </a:r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879173" y="1484785"/>
            <a:ext cx="6213107" cy="3096344"/>
          </a:xfrm>
        </p:spPr>
        <p:txBody>
          <a:bodyPr/>
          <a:lstStyle/>
          <a:p>
            <a:r>
              <a:rPr lang="es-AR" sz="3600" dirty="0" smtClean="0">
                <a:solidFill>
                  <a:schemeClr val="bg1"/>
                </a:solidFill>
              </a:rPr>
              <a:t>Escribir en una terminal:</a:t>
            </a:r>
          </a:p>
          <a:p>
            <a:pPr lvl="1"/>
            <a:r>
              <a:rPr lang="es-AR" sz="3200" dirty="0" smtClean="0">
                <a:solidFill>
                  <a:schemeClr val="bg1"/>
                </a:solidFill>
              </a:rPr>
              <a:t>Sudo apt-get install update</a:t>
            </a:r>
          </a:p>
          <a:p>
            <a:pPr lvl="1"/>
            <a:r>
              <a:rPr lang="es-AR" sz="3200" dirty="0" smtClean="0">
                <a:solidFill>
                  <a:schemeClr val="bg1"/>
                </a:solidFill>
              </a:rPr>
              <a:t>Sudo apt-get install update</a:t>
            </a:r>
            <a:endParaRPr lang="es-AR" sz="32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s-AR" sz="3200" dirty="0" smtClean="0">
                <a:solidFill>
                  <a:schemeClr val="bg1"/>
                </a:solidFill>
              </a:rPr>
              <a:t>(Para actualizar el sistema)</a:t>
            </a:r>
          </a:p>
          <a:p>
            <a:pPr marL="457200" lvl="1" indent="0">
              <a:buNone/>
            </a:pPr>
            <a:endParaRPr lang="es-AR" dirty="0"/>
          </a:p>
        </p:txBody>
      </p:sp>
      <p:sp>
        <p:nvSpPr>
          <p:cNvPr id="4" name="3 CuadroTexto"/>
          <p:cNvSpPr txBox="1"/>
          <p:nvPr/>
        </p:nvSpPr>
        <p:spPr>
          <a:xfrm>
            <a:off x="0" y="14988"/>
            <a:ext cx="9144000" cy="584775"/>
          </a:xfrm>
          <a:prstGeom prst="rect">
            <a:avLst/>
          </a:prstGeom>
          <a:gradFill>
            <a:gsLst>
              <a:gs pos="0">
                <a:srgbClr val="000082"/>
              </a:gs>
              <a:gs pos="30000">
                <a:srgbClr val="66008F"/>
              </a:gs>
              <a:gs pos="64999">
                <a:srgbClr val="BA0066"/>
              </a:gs>
              <a:gs pos="89999">
                <a:srgbClr val="FF0000"/>
              </a:gs>
              <a:gs pos="100000">
                <a:srgbClr val="FF8200"/>
              </a:gs>
            </a:gsLst>
            <a:lin ang="5400000" scaled="0"/>
          </a:gradFill>
        </p:spPr>
        <p:txBody>
          <a:bodyPr wrap="square" rtlCol="0">
            <a:spAutoFit/>
          </a:bodyPr>
          <a:lstStyle/>
          <a:p>
            <a:r>
              <a:rPr lang="es-AR" sz="3200" dirty="0" smtClean="0"/>
              <a:t>Parte II:  Instalando servidor para  web mail</a:t>
            </a:r>
            <a:endParaRPr lang="es-AR" sz="3200" dirty="0"/>
          </a:p>
        </p:txBody>
      </p:sp>
    </p:spTree>
    <p:extLst>
      <p:ext uri="{BB962C8B-B14F-4D97-AF65-F5344CB8AC3E}">
        <p14:creationId xmlns:p14="http://schemas.microsoft.com/office/powerpoint/2010/main" val="1296226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594</Words>
  <Application>Microsoft Office PowerPoint</Application>
  <PresentationFormat>Presentación en pantalla (4:3)</PresentationFormat>
  <Paragraphs>67</Paragraphs>
  <Slides>40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40</vt:i4>
      </vt:variant>
    </vt:vector>
  </HeadingPairs>
  <TitlesOfParts>
    <vt:vector size="41" baseType="lpstr">
      <vt:lpstr>Tema de Office</vt:lpstr>
      <vt:lpstr>TP N°2. Facundo Williams  Instalando el sistema operativo servidor…</vt:lpstr>
      <vt:lpstr>Maquina virtual corriendo en s.o Windows 7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Una vez instalado el S.O</vt:lpstr>
      <vt:lpstr>apt-get install apache</vt:lpstr>
      <vt:lpstr>Escribir en la terminal:  Apt-get install postfix</vt:lpstr>
      <vt:lpstr>Presentación de PowerPoint</vt:lpstr>
      <vt:lpstr>Se configura PostFix para el servidor Apache modificando el archivo main.cf</vt:lpstr>
      <vt:lpstr>Presentación de PowerPoint</vt:lpstr>
      <vt:lpstr>apt-get install courier-pop courier-imap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Usando Squirrelmail configure</vt:lpstr>
      <vt:lpstr>Presentación de PowerPoint</vt:lpstr>
      <vt:lpstr>Presentación de PowerPoint</vt:lpstr>
      <vt:lpstr>Presentación de PowerPoint</vt:lpstr>
      <vt:lpstr>Instalación correcta.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Conexión Exitosa!!</vt:lpstr>
      <vt:lpstr>Presentación de PowerPoint</vt:lpstr>
      <vt:lpstr>Presentación de PowerPoint</vt:lpstr>
      <vt:lpstr>Fin de la presentación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Instalando Sistema Operativo servidor</dc:title>
  <dc:creator>Facundo Williams</dc:creator>
  <cp:lastModifiedBy>Facundo Williams</cp:lastModifiedBy>
  <cp:revision>17</cp:revision>
  <dcterms:created xsi:type="dcterms:W3CDTF">2018-11-11T00:46:34Z</dcterms:created>
  <dcterms:modified xsi:type="dcterms:W3CDTF">2018-11-11T03:27:42Z</dcterms:modified>
</cp:coreProperties>
</file>

<file path=docProps/thumbnail.jpeg>
</file>